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64" r:id="rId12"/>
    <p:sldId id="265" r:id="rId13"/>
    <p:sldId id="266" r:id="rId14"/>
    <p:sldId id="267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</p:embeddedFont>
    <p:embeddedFont>
      <p:font typeface="Roboto Slab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86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13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Competitive Programming Progress Hub: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490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Introducing a platform to track, analyze, and improve programming skills.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2670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HTML, CSS, and JavaScript.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help programmers level up efficiently.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 11</a:t>
            </a:r>
            <a:endParaRPr lang="en-US" sz="1750" b="1" dirty="0"/>
          </a:p>
        </p:txBody>
      </p:sp>
      <p:sp>
        <p:nvSpPr>
          <p:cNvPr id="9" name="Text 6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Sant Kumar Singh(2201331720055)</a:t>
            </a:r>
            <a:endParaRPr lang="en-US" sz="1750" b="1" dirty="0"/>
          </a:p>
        </p:txBody>
      </p:sp>
      <p:sp>
        <p:nvSpPr>
          <p:cNvPr id="10" name="Text 7"/>
          <p:cNvSpPr/>
          <p:nvPr/>
        </p:nvSpPr>
        <p:spPr>
          <a:xfrm>
            <a:off x="793790" y="63573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Avnit Verma(22013331750024)</a:t>
            </a:r>
            <a:endParaRPr lang="en-US" sz="1750" b="1" dirty="0"/>
          </a:p>
        </p:txBody>
      </p:sp>
      <p:sp>
        <p:nvSpPr>
          <p:cNvPr id="11" name="Text 8"/>
          <p:cNvSpPr/>
          <p:nvPr/>
        </p:nvSpPr>
        <p:spPr>
          <a:xfrm>
            <a:off x="793790" y="69753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Ankit Kumar(2201331720012)</a:t>
            </a:r>
            <a:endParaRPr lang="en-US" sz="17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d green and yellow circle">
            <a:extLst>
              <a:ext uri="{FF2B5EF4-FFF2-40B4-BE49-F238E27FC236}">
                <a16:creationId xmlns:a16="http://schemas.microsoft.com/office/drawing/2014/main" id="{2AEF76D2-1402-CCA3-DDA3-E8644E0E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278152"/>
            <a:ext cx="13682548" cy="7516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79C0AB-2673-CFCD-2981-D6D81C96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80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634" y="2172533"/>
            <a:ext cx="8557498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Enhancements: Collaboration &amp; Community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498634" y="2831425"/>
            <a:ext cx="320516" cy="32051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61549" y="2880360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Study Groups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61549" y="3188375"/>
            <a:ext cx="626471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on problems and share insights.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404259" y="2831425"/>
            <a:ext cx="320516" cy="32051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867174" y="2880360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Discussion Forums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867174" y="3188375"/>
            <a:ext cx="626471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Share solutions, tips, and ask questions.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498634" y="3701296"/>
            <a:ext cx="320516" cy="32051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61549" y="3750231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Leaderboards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61549" y="4058245"/>
            <a:ext cx="626471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friendly competition and motivation.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404259" y="3701296"/>
            <a:ext cx="320516" cy="32051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867174" y="3750231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Platform Integration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867174" y="4058245"/>
            <a:ext cx="626471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popular competitive programming sites.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8634" y="4571167"/>
            <a:ext cx="320516" cy="320516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61549" y="4508897"/>
            <a:ext cx="4785717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in the Progress Hub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961549" y="5039558"/>
            <a:ext cx="1317021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user data safety is our top priority.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961549" y="5352931"/>
            <a:ext cx="1317021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implement strong authentication and encryption methods.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498634" y="5741194"/>
            <a:ext cx="6745367" cy="820817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41033" y="5883593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Encryption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41033" y="6191607"/>
            <a:ext cx="64605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sensitive data is securely encrypted in transit and at rest.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7386399" y="5741194"/>
            <a:ext cx="6745367" cy="820817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7528798" y="5883593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Authentication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7528798" y="6191607"/>
            <a:ext cx="64605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Multi-factor authentication ensures authorized access only.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498634" y="6704409"/>
            <a:ext cx="6745367" cy="1134189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641033" y="6846808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Regular Audits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41033" y="7154823"/>
            <a:ext cx="64605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security assessments prevent vulnerabilities and threats.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7386399" y="6704409"/>
            <a:ext cx="6745367" cy="1134189"/>
          </a:xfrm>
          <a:prstGeom prst="roundRect">
            <a:avLst>
              <a:gd name="adj" fmla="val 188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7528798" y="6846808"/>
            <a:ext cx="178081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Privacy Compliance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7528798" y="7154823"/>
            <a:ext cx="64605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Adherence to industry standards like GDPR protects user privacy.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7528798" y="7468195"/>
            <a:ext cx="6460569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00A839-DB24-6CFB-35DF-CC45A40E8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Demonstration: Live Walkthrough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Showcase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problem addition and topic tagging.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live visualizations of performance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 how the platform accelerates skill growth.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3246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Q&amp;A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 participant questions and gather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192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Empowering Competitive Programmers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37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Progress Hub empowers personalized learning and tracking.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993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targets skill gaps for efficient improvement.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605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to user feedback and future enhancements.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637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exploring this journey to master competitive programming.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993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invite you to join and grow with the community.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3B5DE-6DFD-BB73-0F4E-F93861654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84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09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time and interest in the Progress Hub.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489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 us to enhance your competitive programming skills and community engagement.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67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78860" y="47095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4744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Stay Connected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23529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updates and future platform enhancements.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667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320963" y="47095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973008" y="4744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Get Involved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73008" y="523529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Participate in study groups and challenges.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46670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763065" y="47095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0415111" y="4744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Keep Improving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415111" y="523529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your progress and sharpen your skills continuously.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59F94-433C-F6B2-FAB3-D8D5EA51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10738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Functionality: Problem Submission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Adding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Submit programming problems easily via an intuitive interface.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 input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 link or reference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Difficulty selection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Topic Categorization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problems by topics like Dynamic Programming or Graph Theory.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LeetCode 121. Best Time to Buy and Sell Stock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DF46CC-74F3-00B0-2A0D-8E12C1A1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Difficulty Tracking &amp; Tagging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Difficulty Levels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assign Easy, Medium, or Hard labels to each problem.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 Tags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 specific challenges like 'Time Limit Exceeded' or 'Segmentation Fault.'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Insight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which difficulties are most common for each user.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414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Metrics: Visualizing Progress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Problems Solved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total solved problems over time.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 Taken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time invested per problem and improvements.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Attempts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trial counts to identify tough problems.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15981B-0C93-4D58-EC21-5142B04A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Stack: HTML, CSS,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2528649"/>
            <a:ext cx="2936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Responsive Front-end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with HTML5 and CSS3 for smooth design.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powers dynamic content and user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Chart.js or similar libraries to graph performance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cross-browser compatibility and mobile use.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Interface (UI) and User Experience (UX)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to explore for programmers of all skill levels.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4993600"/>
            <a:ext cx="2871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Feedback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suggestions drive ongoing improvements.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Benefits: Targeted Skill Development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Gaps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13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Pinpoint areas needing further practice easily.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Focused Efforts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913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weak topics to improve efficiently.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Stay motivated by watching steady skill growth.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6EEA1A-68EB-5CC3-9533-50A38A8A86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5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Screenshots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367004" y="2570917"/>
            <a:ext cx="4477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5487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2D5E04-DA93-DB56-1E82-FBC620066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49" y="1750158"/>
            <a:ext cx="14195502" cy="549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C5EC84-A5A0-417F-BB3A-E820C3020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C614F-9BE4-04ED-30E7-3F223D13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1" y="515985"/>
            <a:ext cx="14630400" cy="6238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FCD7E-A3A3-C14A-E4D6-087984A8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7614" y="7780522"/>
            <a:ext cx="1912786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75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572</Words>
  <Application>Microsoft Office PowerPoint</Application>
  <PresentationFormat>Custom</PresentationFormat>
  <Paragraphs>115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SANT KUMAR SINGH</cp:lastModifiedBy>
  <cp:revision>3</cp:revision>
  <dcterms:created xsi:type="dcterms:W3CDTF">2025-05-12T17:36:04Z</dcterms:created>
  <dcterms:modified xsi:type="dcterms:W3CDTF">2025-05-12T17:41:56Z</dcterms:modified>
</cp:coreProperties>
</file>